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  <p:sldId id="260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56" y="-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EE095-F50B-45CF-9E09-D21556C1A07A}" type="datetimeFigureOut">
              <a:rPr kumimoji="1" lang="ja-JP" altLang="en-US" smtClean="0"/>
              <a:t>2024/7/5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59E70-1AFB-4D50-8159-7276D4D779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1832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EE095-F50B-45CF-9E09-D21556C1A07A}" type="datetimeFigureOut">
              <a:rPr kumimoji="1" lang="ja-JP" altLang="en-US" smtClean="0"/>
              <a:t>2024/7/5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59E70-1AFB-4D50-8159-7276D4D779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9616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EE095-F50B-45CF-9E09-D21556C1A07A}" type="datetimeFigureOut">
              <a:rPr kumimoji="1" lang="ja-JP" altLang="en-US" smtClean="0"/>
              <a:t>2024/7/5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59E70-1AFB-4D50-8159-7276D4D779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4611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EE095-F50B-45CF-9E09-D21556C1A07A}" type="datetimeFigureOut">
              <a:rPr kumimoji="1" lang="ja-JP" altLang="en-US" smtClean="0"/>
              <a:t>2024/7/5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59E70-1AFB-4D50-8159-7276D4D779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8530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EE095-F50B-45CF-9E09-D21556C1A07A}" type="datetimeFigureOut">
              <a:rPr kumimoji="1" lang="ja-JP" altLang="en-US" smtClean="0"/>
              <a:t>2024/7/5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59E70-1AFB-4D50-8159-7276D4D779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9135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EE095-F50B-45CF-9E09-D21556C1A07A}" type="datetimeFigureOut">
              <a:rPr kumimoji="1" lang="ja-JP" altLang="en-US" smtClean="0"/>
              <a:t>2024/7/5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59E70-1AFB-4D50-8159-7276D4D779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6740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EE095-F50B-45CF-9E09-D21556C1A07A}" type="datetimeFigureOut">
              <a:rPr kumimoji="1" lang="ja-JP" altLang="en-US" smtClean="0"/>
              <a:t>2024/7/5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59E70-1AFB-4D50-8159-7276D4D779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2995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EE095-F50B-45CF-9E09-D21556C1A07A}" type="datetimeFigureOut">
              <a:rPr kumimoji="1" lang="ja-JP" altLang="en-US" smtClean="0"/>
              <a:t>2024/7/5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59E70-1AFB-4D50-8159-7276D4D779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1568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EE095-F50B-45CF-9E09-D21556C1A07A}" type="datetimeFigureOut">
              <a:rPr kumimoji="1" lang="ja-JP" altLang="en-US" smtClean="0"/>
              <a:t>2024/7/5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59E70-1AFB-4D50-8159-7276D4D779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0672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EE095-F50B-45CF-9E09-D21556C1A07A}" type="datetimeFigureOut">
              <a:rPr kumimoji="1" lang="ja-JP" altLang="en-US" smtClean="0"/>
              <a:t>2024/7/5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59E70-1AFB-4D50-8159-7276D4D779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3691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EE095-F50B-45CF-9E09-D21556C1A07A}" type="datetimeFigureOut">
              <a:rPr kumimoji="1" lang="ja-JP" altLang="en-US" smtClean="0"/>
              <a:t>2024/7/5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59E70-1AFB-4D50-8159-7276D4D779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162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EE095-F50B-45CF-9E09-D21556C1A07A}" type="datetimeFigureOut">
              <a:rPr kumimoji="1" lang="ja-JP" altLang="en-US" smtClean="0"/>
              <a:t>2024/7/5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959E70-1AFB-4D50-8159-7276D4D779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1223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17.png"/><Relationship Id="rId7" Type="http://schemas.openxmlformats.org/officeDocument/2006/relationships/image" Target="../media/image6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microsoft.com/office/2007/relationships/hdphoto" Target="../media/hdphoto1.wdp"/><Relationship Id="rId5" Type="http://schemas.openxmlformats.org/officeDocument/2006/relationships/image" Target="../media/image18.png"/><Relationship Id="rId10" Type="http://schemas.openxmlformats.org/officeDocument/2006/relationships/image" Target="../media/image20.png"/><Relationship Id="rId4" Type="http://schemas.openxmlformats.org/officeDocument/2006/relationships/image" Target="../media/image11.png"/><Relationship Id="rId9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92696"/>
            <a:ext cx="1658937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968" y="2420888"/>
            <a:ext cx="1560513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1428588"/>
            <a:ext cx="3017837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1210221"/>
            <a:ext cx="1444625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9987" y="692696"/>
            <a:ext cx="1420813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2428098"/>
            <a:ext cx="24257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5575" y="3046413"/>
            <a:ext cx="1212850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テキスト ボックス 5"/>
          <p:cNvSpPr txBox="1"/>
          <p:nvPr/>
        </p:nvSpPr>
        <p:spPr>
          <a:xfrm>
            <a:off x="971600" y="4005064"/>
            <a:ext cx="11548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防虫駆除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r>
              <a:rPr kumimoji="1" lang="en-US" altLang="ja-JP" dirty="0" smtClean="0">
                <a:solidFill>
                  <a:srgbClr val="FF0000"/>
                </a:solidFill>
              </a:rPr>
              <a:t>22</a:t>
            </a:r>
            <a:r>
              <a:rPr kumimoji="1" lang="ja-JP" altLang="en-US" dirty="0" smtClean="0">
                <a:solidFill>
                  <a:srgbClr val="FF0000"/>
                </a:solidFill>
              </a:rPr>
              <a:t>時閉店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4140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 descr="Microsoft Excel - Book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2" t="27362" r="50099" b="21689"/>
          <a:stretch/>
        </p:blipFill>
        <p:spPr>
          <a:xfrm>
            <a:off x="827584" y="1052736"/>
            <a:ext cx="6808206" cy="4176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3027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化 4"/>
          <p:cNvGrpSpPr/>
          <p:nvPr/>
        </p:nvGrpSpPr>
        <p:grpSpPr>
          <a:xfrm>
            <a:off x="0" y="20993"/>
            <a:ext cx="9153526" cy="6800165"/>
            <a:chOff x="-9526" y="0"/>
            <a:chExt cx="9153526" cy="6800165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9526" y="0"/>
              <a:ext cx="9153526" cy="6477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1" name="Picture 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35696" y="3754334"/>
              <a:ext cx="5760640" cy="5271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" name="テキスト ボックス 3"/>
            <p:cNvSpPr txBox="1"/>
            <p:nvPr/>
          </p:nvSpPr>
          <p:spPr>
            <a:xfrm>
              <a:off x="899592" y="5253146"/>
              <a:ext cx="7801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smtClean="0">
                  <a:solidFill>
                    <a:srgbClr val="FF0000"/>
                  </a:solidFill>
                </a:rPr>
                <a:t>※</a:t>
              </a:r>
              <a:r>
                <a:rPr kumimoji="1" lang="en-US" altLang="ja-JP" sz="1400" dirty="0" smtClean="0">
                  <a:solidFill>
                    <a:srgbClr val="FF0000"/>
                  </a:solidFill>
                </a:rPr>
                <a:t>1</a:t>
              </a:r>
              <a:endParaRPr kumimoji="1" lang="ja-JP" altLang="en-US" sz="1400" dirty="0">
                <a:solidFill>
                  <a:srgbClr val="FF0000"/>
                </a:solidFill>
              </a:endParaRPr>
            </a:p>
          </p:txBody>
        </p:sp>
        <p:pic>
          <p:nvPicPr>
            <p:cNvPr id="11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45464" y="2564904"/>
              <a:ext cx="1152128" cy="3594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2" name="Picture 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45465" y="3608246"/>
              <a:ext cx="934448" cy="2921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3" name="Picture 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4556" y="4509120"/>
              <a:ext cx="1152525" cy="3603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4" name="Picture 6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45464" y="5445224"/>
              <a:ext cx="1152525" cy="3603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8" name="テキスト ボックス 17"/>
            <p:cNvSpPr txBox="1"/>
            <p:nvPr/>
          </p:nvSpPr>
          <p:spPr>
            <a:xfrm>
              <a:off x="539552" y="6292334"/>
              <a:ext cx="42484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smtClean="0">
                  <a:solidFill>
                    <a:srgbClr val="FF0000"/>
                  </a:solidFill>
                </a:rPr>
                <a:t>※</a:t>
              </a:r>
              <a:r>
                <a:rPr kumimoji="1" lang="en-US" altLang="ja-JP" sz="1400" dirty="0" smtClean="0">
                  <a:solidFill>
                    <a:srgbClr val="FF0000"/>
                  </a:solidFill>
                </a:rPr>
                <a:t>1</a:t>
              </a:r>
              <a:r>
                <a:rPr kumimoji="1" lang="en-US" altLang="ja-JP" dirty="0" smtClean="0">
                  <a:solidFill>
                    <a:srgbClr val="FF0000"/>
                  </a:solidFill>
                </a:rPr>
                <a:t>…6/23</a:t>
              </a:r>
              <a:r>
                <a:rPr kumimoji="1" lang="ja-JP" altLang="en-US" dirty="0" smtClean="0">
                  <a:solidFill>
                    <a:srgbClr val="FF0000"/>
                  </a:solidFill>
                </a:rPr>
                <a:t>　</a:t>
              </a:r>
              <a:r>
                <a:rPr kumimoji="1" lang="en-US" altLang="ja-JP" dirty="0" smtClean="0">
                  <a:solidFill>
                    <a:srgbClr val="FF0000"/>
                  </a:solidFill>
                </a:rPr>
                <a:t>22</a:t>
              </a:r>
              <a:r>
                <a:rPr kumimoji="1" lang="ja-JP" altLang="en-US" dirty="0" smtClean="0">
                  <a:solidFill>
                    <a:srgbClr val="FF0000"/>
                  </a:solidFill>
                </a:rPr>
                <a:t>：</a:t>
              </a:r>
              <a:r>
                <a:rPr kumimoji="1" lang="en-US" altLang="ja-JP" dirty="0" smtClean="0">
                  <a:solidFill>
                    <a:srgbClr val="FF0000"/>
                  </a:solidFill>
                </a:rPr>
                <a:t>00</a:t>
              </a:r>
              <a:r>
                <a:rPr kumimoji="1" lang="ja-JP" altLang="en-US" dirty="0" smtClean="0">
                  <a:solidFill>
                    <a:srgbClr val="FF0000"/>
                  </a:solidFill>
                </a:rPr>
                <a:t>閉店</a:t>
              </a:r>
              <a:r>
                <a:rPr lang="en-US" altLang="ja-JP" dirty="0" smtClean="0">
                  <a:solidFill>
                    <a:srgbClr val="FF0000"/>
                  </a:solidFill>
                </a:rPr>
                <a:t>(</a:t>
              </a:r>
              <a:r>
                <a:rPr lang="ja-JP" altLang="en-US" dirty="0" smtClean="0">
                  <a:solidFill>
                    <a:srgbClr val="FF0000"/>
                  </a:solidFill>
                </a:rPr>
                <a:t>雨天時通常どうり</a:t>
              </a:r>
              <a:r>
                <a:rPr lang="en-US" altLang="ja-JP" dirty="0" smtClean="0">
                  <a:solidFill>
                    <a:srgbClr val="FF0000"/>
                  </a:solidFill>
                </a:rPr>
                <a:t>)</a:t>
              </a:r>
              <a:endParaRPr kumimoji="1" lang="ja-JP" altLang="en-US" dirty="0">
                <a:solidFill>
                  <a:srgbClr val="FF0000"/>
                </a:solidFill>
              </a:endParaRPr>
            </a:p>
          </p:txBody>
        </p:sp>
        <p:pic>
          <p:nvPicPr>
            <p:cNvPr id="1032" name="Picture 8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3929" y="2583129"/>
              <a:ext cx="1296144" cy="6579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3" name="Picture 9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57030" y="3608245"/>
              <a:ext cx="1292225" cy="6588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4" name="Picture 10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75613" y="5711977"/>
              <a:ext cx="1004299" cy="5120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5" name="Picture 11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75612" y="3788425"/>
              <a:ext cx="1563701" cy="318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19565" y="5540697"/>
              <a:ext cx="996072" cy="5297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" name="テキスト ボックス 2"/>
            <p:cNvSpPr txBox="1"/>
            <p:nvPr/>
          </p:nvSpPr>
          <p:spPr>
            <a:xfrm>
              <a:off x="5364088" y="6153834"/>
              <a:ext cx="363589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 smtClean="0"/>
                <a:t>リョーマ試打会　</a:t>
              </a:r>
              <a:r>
                <a:rPr kumimoji="1" lang="en-US" altLang="ja-JP" dirty="0" smtClean="0"/>
                <a:t>13</a:t>
              </a:r>
              <a:r>
                <a:rPr kumimoji="1" lang="ja-JP" altLang="en-US" dirty="0" smtClean="0"/>
                <a:t>時</a:t>
              </a:r>
              <a:r>
                <a:rPr kumimoji="1" lang="en-US" altLang="ja-JP" dirty="0" smtClean="0"/>
                <a:t>-19</a:t>
              </a:r>
              <a:r>
                <a:rPr kumimoji="1" lang="ja-JP" altLang="en-US" dirty="0" smtClean="0"/>
                <a:t>時</a:t>
              </a:r>
              <a:endParaRPr kumimoji="1" lang="en-US" altLang="ja-JP" dirty="0" smtClean="0"/>
            </a:p>
            <a:p>
              <a:r>
                <a:rPr lang="ja-JP" altLang="en-US" dirty="0" smtClean="0"/>
                <a:t>ブリヂストン試打会　</a:t>
              </a:r>
              <a:r>
                <a:rPr lang="en-US" altLang="ja-JP" dirty="0" smtClean="0"/>
                <a:t>11</a:t>
              </a:r>
              <a:r>
                <a:rPr lang="ja-JP" altLang="en-US" dirty="0" smtClean="0"/>
                <a:t>時</a:t>
              </a:r>
              <a:r>
                <a:rPr lang="en-US" altLang="ja-JP" dirty="0" smtClean="0"/>
                <a:t>-17</a:t>
              </a:r>
              <a:r>
                <a:rPr lang="ja-JP" altLang="en-US" dirty="0" smtClean="0"/>
                <a:t>時</a:t>
              </a:r>
              <a:endParaRPr lang="en-US" altLang="ja-JP" dirty="0" smtClean="0"/>
            </a:p>
          </p:txBody>
        </p:sp>
      </p:grpSp>
    </p:spTree>
    <p:extLst>
      <p:ext uri="{BB962C8B-B14F-4D97-AF65-F5344CB8AC3E}">
        <p14:creationId xmlns:p14="http://schemas.microsoft.com/office/powerpoint/2010/main" val="2817209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845724" y="2892660"/>
            <a:ext cx="688946" cy="474812"/>
          </a:xfrm>
          <a:prstGeom prst="round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3" name="グループ化 12"/>
          <p:cNvGrpSpPr/>
          <p:nvPr/>
        </p:nvGrpSpPr>
        <p:grpSpPr>
          <a:xfrm>
            <a:off x="0" y="104800"/>
            <a:ext cx="9218690" cy="6525344"/>
            <a:chOff x="0" y="201506"/>
            <a:chExt cx="9218690" cy="6525344"/>
          </a:xfrm>
        </p:grpSpPr>
        <p:grpSp>
          <p:nvGrpSpPr>
            <p:cNvPr id="15" name="グループ化 14"/>
            <p:cNvGrpSpPr/>
            <p:nvPr/>
          </p:nvGrpSpPr>
          <p:grpSpPr>
            <a:xfrm>
              <a:off x="0" y="201506"/>
              <a:ext cx="9218690" cy="6525344"/>
              <a:chOff x="4797" y="32272"/>
              <a:chExt cx="9218690" cy="6525344"/>
            </a:xfrm>
          </p:grpSpPr>
          <p:pic>
            <p:nvPicPr>
              <p:cNvPr id="2" name="Picture 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797" y="32272"/>
                <a:ext cx="9218690" cy="65253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027" name="Picture 3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148063" y="2910908"/>
                <a:ext cx="1420813" cy="5175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028" name="Picture 4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14157" y="4869160"/>
                <a:ext cx="1420813" cy="5175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029" name="Picture 5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71801" y="1844824"/>
                <a:ext cx="1296144" cy="40434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030" name="Picture 6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75720" y="2968851"/>
                <a:ext cx="1292225" cy="40163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6" name="Picture 7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75720" y="3933056"/>
                <a:ext cx="1292225" cy="40163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7" name="Picture 8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84773" y="4927103"/>
                <a:ext cx="1292225" cy="40163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8" name="Picture 9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84773" y="5877272"/>
                <a:ext cx="1292225" cy="40163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9" name="Picture 10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39552" y="5661247"/>
                <a:ext cx="1128473" cy="6001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0" name="Picture 11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94619" y="2636912"/>
                <a:ext cx="1997662" cy="4065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036" name="Picture 12"/>
              <p:cNvPicPr>
                <a:picLocks noChangeAspect="1"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312024" y="1650915"/>
                <a:ext cx="1560513" cy="79216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037" name="Picture 13"/>
              <p:cNvPicPr>
                <a:picLocks noChangeAspect="1"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14157" y="3645024"/>
                <a:ext cx="1560513" cy="79216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038" name="Picture 14"/>
              <p:cNvPicPr>
                <a:picLocks noChangeAspect="1"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86405" y="4560907"/>
                <a:ext cx="1560513" cy="79216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48064" y="3806239"/>
              <a:ext cx="1127012" cy="7177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12" name="グループ化 11"/>
            <p:cNvGrpSpPr/>
            <p:nvPr/>
          </p:nvGrpSpPr>
          <p:grpSpPr>
            <a:xfrm>
              <a:off x="540078" y="2805718"/>
              <a:ext cx="1123150" cy="791949"/>
              <a:chOff x="512455" y="3003845"/>
              <a:chExt cx="1123150" cy="791949"/>
            </a:xfrm>
          </p:grpSpPr>
          <p:sp>
            <p:nvSpPr>
              <p:cNvPr id="11" name="角丸四角形 10"/>
              <p:cNvSpPr/>
              <p:nvPr/>
            </p:nvSpPr>
            <p:spPr>
              <a:xfrm>
                <a:off x="962907" y="3003845"/>
                <a:ext cx="637760" cy="474812"/>
              </a:xfrm>
              <a:prstGeom prst="round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pic>
            <p:nvPicPr>
              <p:cNvPr id="2051" name="Picture 3"/>
              <p:cNvPicPr>
                <a:picLocks noChangeAspect="1" noChangeArrowheads="1"/>
              </p:cNvPicPr>
              <p:nvPr/>
            </p:nvPicPr>
            <p:blipFill>
              <a:blip r:embed="rId10">
                <a:extLst>
                  <a:ext uri="{BEBA8EAE-BF5A-486C-A8C5-ECC9F3942E4B}">
                    <a14:imgProps xmlns:a14="http://schemas.microsoft.com/office/drawing/2010/main">
                      <a14:imgLayer r:embed="rId11">
                        <a14:imgEffect>
                          <a14:colorTemperature colorTemp="47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12455" y="3062218"/>
                <a:ext cx="1123150" cy="7335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</p:grpSp>
    </p:spTree>
    <p:extLst>
      <p:ext uri="{BB962C8B-B14F-4D97-AF65-F5344CB8AC3E}">
        <p14:creationId xmlns:p14="http://schemas.microsoft.com/office/powerpoint/2010/main" val="8389636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11</Words>
  <Application>Microsoft Office PowerPoint</Application>
  <PresentationFormat>画面に合わせる (4:3)</PresentationFormat>
  <Paragraphs>6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USER</cp:lastModifiedBy>
  <cp:revision>12</cp:revision>
  <dcterms:created xsi:type="dcterms:W3CDTF">2024-05-24T01:08:24Z</dcterms:created>
  <dcterms:modified xsi:type="dcterms:W3CDTF">2024-07-05T02:18:09Z</dcterms:modified>
</cp:coreProperties>
</file>