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E095-F50B-45CF-9E09-D21556C1A07A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E70-1AFB-4D50-8159-7276D4D77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83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E095-F50B-45CF-9E09-D21556C1A07A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E70-1AFB-4D50-8159-7276D4D77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61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E095-F50B-45CF-9E09-D21556C1A07A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E70-1AFB-4D50-8159-7276D4D77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61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E095-F50B-45CF-9E09-D21556C1A07A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E70-1AFB-4D50-8159-7276D4D77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53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E095-F50B-45CF-9E09-D21556C1A07A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E70-1AFB-4D50-8159-7276D4D77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13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E095-F50B-45CF-9E09-D21556C1A07A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E70-1AFB-4D50-8159-7276D4D77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74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E095-F50B-45CF-9E09-D21556C1A07A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E70-1AFB-4D50-8159-7276D4D77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99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E095-F50B-45CF-9E09-D21556C1A07A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E70-1AFB-4D50-8159-7276D4D77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56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E095-F50B-45CF-9E09-D21556C1A07A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E70-1AFB-4D50-8159-7276D4D77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67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E095-F50B-45CF-9E09-D21556C1A07A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E70-1AFB-4D50-8159-7276D4D77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69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E095-F50B-45CF-9E09-D21556C1A07A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E70-1AFB-4D50-8159-7276D4D77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6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EE095-F50B-45CF-9E09-D21556C1A07A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59E70-1AFB-4D50-8159-7276D4D77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22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7.png"/><Relationship Id="rId7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microsoft.com/office/2007/relationships/hdphoto" Target="../media/hdphoto1.wdp"/><Relationship Id="rId5" Type="http://schemas.openxmlformats.org/officeDocument/2006/relationships/image" Target="../media/image18.png"/><Relationship Id="rId10" Type="http://schemas.openxmlformats.org/officeDocument/2006/relationships/image" Target="../media/image20.png"/><Relationship Id="rId4" Type="http://schemas.openxmlformats.org/officeDocument/2006/relationships/image" Target="../media/image11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16589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68" y="2420888"/>
            <a:ext cx="156051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428588"/>
            <a:ext cx="30178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210221"/>
            <a:ext cx="144462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987" y="692696"/>
            <a:ext cx="14208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428098"/>
            <a:ext cx="24257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575" y="3046413"/>
            <a:ext cx="12128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971600" y="4005064"/>
            <a:ext cx="1154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防虫駆除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22</a:t>
            </a:r>
            <a:r>
              <a:rPr kumimoji="1" lang="ja-JP" altLang="en-US" dirty="0" smtClean="0">
                <a:solidFill>
                  <a:srgbClr val="FF0000"/>
                </a:solidFill>
              </a:rPr>
              <a:t>時閉店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1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Microsoft Excel - Book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2" t="27362" r="50099" b="21689"/>
          <a:stretch/>
        </p:blipFill>
        <p:spPr>
          <a:xfrm>
            <a:off x="827584" y="1052736"/>
            <a:ext cx="6808206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02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0" y="20993"/>
            <a:ext cx="9153526" cy="6800165"/>
            <a:chOff x="-9526" y="0"/>
            <a:chExt cx="9153526" cy="680016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526" y="0"/>
              <a:ext cx="9153526" cy="6477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696" y="3754334"/>
              <a:ext cx="5760640" cy="527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テキスト ボックス 3"/>
            <p:cNvSpPr txBox="1"/>
            <p:nvPr/>
          </p:nvSpPr>
          <p:spPr>
            <a:xfrm>
              <a:off x="899592" y="5253146"/>
              <a:ext cx="7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</a:rPr>
                <a:t>※</a:t>
              </a:r>
              <a:r>
                <a:rPr kumimoji="1" lang="en-US" altLang="ja-JP" sz="1400" dirty="0" smtClean="0">
                  <a:solidFill>
                    <a:srgbClr val="FF0000"/>
                  </a:solidFill>
                </a:rPr>
                <a:t>1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5464" y="2564904"/>
              <a:ext cx="1152128" cy="359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5465" y="3608246"/>
              <a:ext cx="934448" cy="292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556" y="4509120"/>
              <a:ext cx="1152525" cy="360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5464" y="5445224"/>
              <a:ext cx="1152525" cy="360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テキスト ボックス 17"/>
            <p:cNvSpPr txBox="1"/>
            <p:nvPr/>
          </p:nvSpPr>
          <p:spPr>
            <a:xfrm>
              <a:off x="539552" y="6292334"/>
              <a:ext cx="4248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</a:rPr>
                <a:t>※</a:t>
              </a:r>
              <a:r>
                <a:rPr kumimoji="1" lang="en-US" altLang="ja-JP" sz="1400" dirty="0" smtClean="0">
                  <a:solidFill>
                    <a:srgbClr val="FF0000"/>
                  </a:solidFill>
                </a:rPr>
                <a:t>1</a:t>
              </a:r>
              <a:r>
                <a:rPr kumimoji="1" lang="en-US" altLang="ja-JP" dirty="0" smtClean="0">
                  <a:solidFill>
                    <a:srgbClr val="FF0000"/>
                  </a:solidFill>
                </a:rPr>
                <a:t>…6/23</a:t>
              </a:r>
              <a:r>
                <a:rPr kumimoji="1" lang="ja-JP" altLang="en-US" dirty="0" smtClean="0">
                  <a:solidFill>
                    <a:srgbClr val="FF0000"/>
                  </a:solidFill>
                </a:rPr>
                <a:t>　</a:t>
              </a:r>
              <a:r>
                <a:rPr kumimoji="1" lang="en-US" altLang="ja-JP" dirty="0" smtClean="0">
                  <a:solidFill>
                    <a:srgbClr val="FF0000"/>
                  </a:solidFill>
                </a:rPr>
                <a:t>22</a:t>
              </a:r>
              <a:r>
                <a:rPr kumimoji="1" lang="ja-JP" altLang="en-US" dirty="0" smtClean="0">
                  <a:solidFill>
                    <a:srgbClr val="FF0000"/>
                  </a:solidFill>
                </a:rPr>
                <a:t>：</a:t>
              </a:r>
              <a:r>
                <a:rPr kumimoji="1" lang="en-US" altLang="ja-JP" dirty="0" smtClean="0">
                  <a:solidFill>
                    <a:srgbClr val="FF0000"/>
                  </a:solidFill>
                </a:rPr>
                <a:t>00</a:t>
              </a:r>
              <a:r>
                <a:rPr kumimoji="1" lang="ja-JP" altLang="en-US" dirty="0" smtClean="0">
                  <a:solidFill>
                    <a:srgbClr val="FF0000"/>
                  </a:solidFill>
                </a:rPr>
                <a:t>閉店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(</a:t>
              </a:r>
              <a:r>
                <a:rPr lang="ja-JP" altLang="en-US" dirty="0" smtClean="0">
                  <a:solidFill>
                    <a:srgbClr val="FF0000"/>
                  </a:solidFill>
                </a:rPr>
                <a:t>雨天時通常どうり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)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929" y="2583129"/>
              <a:ext cx="1296144" cy="657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7030" y="3608245"/>
              <a:ext cx="1292225" cy="658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5613" y="5711977"/>
              <a:ext cx="1004299" cy="512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5612" y="3788425"/>
              <a:ext cx="1563701" cy="318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9565" y="5540697"/>
              <a:ext cx="996072" cy="5297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テキスト ボックス 2"/>
            <p:cNvSpPr txBox="1"/>
            <p:nvPr/>
          </p:nvSpPr>
          <p:spPr>
            <a:xfrm>
              <a:off x="5364088" y="6153834"/>
              <a:ext cx="36358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リョーマ試打会　</a:t>
              </a:r>
              <a:r>
                <a:rPr kumimoji="1" lang="en-US" altLang="ja-JP" dirty="0" smtClean="0"/>
                <a:t>13</a:t>
              </a:r>
              <a:r>
                <a:rPr kumimoji="1" lang="ja-JP" altLang="en-US" dirty="0" smtClean="0"/>
                <a:t>時</a:t>
              </a:r>
              <a:r>
                <a:rPr kumimoji="1" lang="en-US" altLang="ja-JP" dirty="0" smtClean="0"/>
                <a:t>-19</a:t>
              </a:r>
              <a:r>
                <a:rPr kumimoji="1" lang="ja-JP" altLang="en-US" dirty="0" smtClean="0"/>
                <a:t>時</a:t>
              </a:r>
              <a:endParaRPr kumimoji="1" lang="en-US" altLang="ja-JP" dirty="0" smtClean="0"/>
            </a:p>
            <a:p>
              <a:r>
                <a:rPr lang="ja-JP" altLang="en-US" dirty="0" smtClean="0"/>
                <a:t>ブリヂストン試打会　</a:t>
              </a:r>
              <a:r>
                <a:rPr lang="en-US" altLang="ja-JP" dirty="0" smtClean="0"/>
                <a:t>11</a:t>
              </a:r>
              <a:r>
                <a:rPr lang="ja-JP" altLang="en-US" dirty="0" smtClean="0"/>
                <a:t>時</a:t>
              </a:r>
              <a:r>
                <a:rPr lang="en-US" altLang="ja-JP" dirty="0" smtClean="0"/>
                <a:t>-17</a:t>
              </a:r>
              <a:r>
                <a:rPr lang="ja-JP" altLang="en-US" dirty="0" smtClean="0"/>
                <a:t>時</a:t>
              </a:r>
              <a:endParaRPr lang="en-US" altLang="ja-JP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817209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845724" y="2892660"/>
            <a:ext cx="688946" cy="474812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/>
          <p:cNvGrpSpPr/>
          <p:nvPr/>
        </p:nvGrpSpPr>
        <p:grpSpPr>
          <a:xfrm>
            <a:off x="0" y="104800"/>
            <a:ext cx="9218690" cy="6525344"/>
            <a:chOff x="0" y="201506"/>
            <a:chExt cx="9218690" cy="6525344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0" y="201506"/>
              <a:ext cx="9218690" cy="6525344"/>
              <a:chOff x="4797" y="32272"/>
              <a:chExt cx="9218690" cy="6525344"/>
            </a:xfrm>
          </p:grpSpPr>
          <p:pic>
            <p:nvPicPr>
              <p:cNvPr id="2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97" y="32272"/>
                <a:ext cx="9218690" cy="6525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48063" y="2910908"/>
                <a:ext cx="1420813" cy="517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14157" y="4869160"/>
                <a:ext cx="1420813" cy="517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71801" y="1844824"/>
                <a:ext cx="1296144" cy="4043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75720" y="2968851"/>
                <a:ext cx="1292225" cy="401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" name="Picture 7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75720" y="3933056"/>
                <a:ext cx="1292225" cy="401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" name="Picture 8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84773" y="4927103"/>
                <a:ext cx="1292225" cy="401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" name="Picture 9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84773" y="5877272"/>
                <a:ext cx="1292225" cy="401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" name="Picture 10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52" y="5661247"/>
                <a:ext cx="1128473" cy="600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" name="Picture 11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94619" y="2636912"/>
                <a:ext cx="1997662" cy="4065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6" name="Picture 12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12024" y="1650915"/>
                <a:ext cx="1560513" cy="792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7" name="Picture 13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14157" y="3645024"/>
                <a:ext cx="1560513" cy="792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8" name="Picture 14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6405" y="4560907"/>
                <a:ext cx="1560513" cy="792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4" y="3806239"/>
              <a:ext cx="1127012" cy="7177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2" name="グループ化 11"/>
            <p:cNvGrpSpPr/>
            <p:nvPr/>
          </p:nvGrpSpPr>
          <p:grpSpPr>
            <a:xfrm>
              <a:off x="540078" y="2805718"/>
              <a:ext cx="1123150" cy="791949"/>
              <a:chOff x="512455" y="3003845"/>
              <a:chExt cx="1123150" cy="791949"/>
            </a:xfrm>
          </p:grpSpPr>
          <p:sp>
            <p:nvSpPr>
              <p:cNvPr id="11" name="角丸四角形 10"/>
              <p:cNvSpPr/>
              <p:nvPr/>
            </p:nvSpPr>
            <p:spPr>
              <a:xfrm>
                <a:off x="962907" y="3003845"/>
                <a:ext cx="637760" cy="474812"/>
              </a:xfrm>
              <a:prstGeom prst="round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colorTemperature colorTemp="47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2455" y="3062218"/>
                <a:ext cx="1123150" cy="733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838963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11</Words>
  <Application>Microsoft Office PowerPoint</Application>
  <PresentationFormat>画面に合わせる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12</cp:revision>
  <dcterms:created xsi:type="dcterms:W3CDTF">2024-05-24T01:08:24Z</dcterms:created>
  <dcterms:modified xsi:type="dcterms:W3CDTF">2024-07-05T02:18:09Z</dcterms:modified>
</cp:coreProperties>
</file>